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58" y="-5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2669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146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6243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100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283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0587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0734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013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55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8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076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16FAF-E28C-4818-A5FC-AACC41E8D42B}" type="datetimeFigureOut">
              <a:rPr lang="de-DE" smtClean="0"/>
              <a:t>21.03.2024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63D3C-5608-49C2-AF03-2721A1CAB6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05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ieren 40"/>
          <p:cNvGrpSpPr/>
          <p:nvPr/>
        </p:nvGrpSpPr>
        <p:grpSpPr>
          <a:xfrm>
            <a:off x="2467828" y="52011"/>
            <a:ext cx="8476883" cy="6037870"/>
            <a:chOff x="2467828" y="52011"/>
            <a:chExt cx="8476883" cy="6037870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2504" y="753035"/>
              <a:ext cx="7102207" cy="4702885"/>
            </a:xfrm>
            <a:prstGeom prst="rect">
              <a:avLst/>
            </a:prstGeom>
          </p:spPr>
        </p:pic>
        <p:cxnSp>
          <p:nvCxnSpPr>
            <p:cNvPr id="17" name="Gerade Verbindung mit Pfeil 16"/>
            <p:cNvCxnSpPr/>
            <p:nvPr/>
          </p:nvCxnSpPr>
          <p:spPr>
            <a:xfrm>
              <a:off x="3627120" y="3078480"/>
              <a:ext cx="1910080" cy="1016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uppieren 27"/>
            <p:cNvGrpSpPr/>
            <p:nvPr/>
          </p:nvGrpSpPr>
          <p:grpSpPr>
            <a:xfrm>
              <a:off x="5148838" y="426272"/>
              <a:ext cx="753864" cy="1983889"/>
              <a:chOff x="5148838" y="426272"/>
              <a:chExt cx="753864" cy="1983889"/>
            </a:xfrm>
          </p:grpSpPr>
          <p:cxnSp>
            <p:nvCxnSpPr>
              <p:cNvPr id="24" name="Gerade Verbindung mit Pfeil 23"/>
              <p:cNvCxnSpPr/>
              <p:nvPr/>
            </p:nvCxnSpPr>
            <p:spPr>
              <a:xfrm>
                <a:off x="5148838" y="2405231"/>
                <a:ext cx="753864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r Verbinder 26"/>
              <p:cNvCxnSpPr/>
              <p:nvPr/>
            </p:nvCxnSpPr>
            <p:spPr>
              <a:xfrm flipV="1">
                <a:off x="5148838" y="426272"/>
                <a:ext cx="0" cy="198388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uppieren 28"/>
            <p:cNvGrpSpPr/>
            <p:nvPr/>
          </p:nvGrpSpPr>
          <p:grpSpPr>
            <a:xfrm flipV="1">
              <a:off x="5148838" y="3813735"/>
              <a:ext cx="753864" cy="1983889"/>
              <a:chOff x="5148838" y="426272"/>
              <a:chExt cx="753864" cy="1983889"/>
            </a:xfrm>
          </p:grpSpPr>
          <p:cxnSp>
            <p:nvCxnSpPr>
              <p:cNvPr id="30" name="Gerade Verbindung mit Pfeil 29"/>
              <p:cNvCxnSpPr/>
              <p:nvPr/>
            </p:nvCxnSpPr>
            <p:spPr>
              <a:xfrm>
                <a:off x="5148838" y="2405231"/>
                <a:ext cx="753864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 flipV="1">
                <a:off x="5148838" y="426272"/>
                <a:ext cx="0" cy="198388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feld 31"/>
            <p:cNvSpPr txBox="1"/>
            <p:nvPr/>
          </p:nvSpPr>
          <p:spPr>
            <a:xfrm>
              <a:off x="2467828" y="2893814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SansSerif" panose="00000400000000000000" pitchFamily="2" charset="2"/>
                </a:rPr>
                <a:t>Gas </a:t>
              </a:r>
              <a:r>
                <a:rPr lang="de-DE" b="1" dirty="0" err="1" smtClean="0">
                  <a:latin typeface="SansSerif" panose="00000400000000000000" pitchFamily="2" charset="2"/>
                </a:rPr>
                <a:t>Inlet</a:t>
              </a:r>
              <a:endParaRPr lang="de-DE" b="1" dirty="0">
                <a:latin typeface="SansSerif" panose="00000400000000000000" pitchFamily="2" charset="2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4094703" y="52011"/>
              <a:ext cx="2108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SansSerif" panose="00000400000000000000" pitchFamily="2" charset="2"/>
                </a:rPr>
                <a:t>Outlet </a:t>
              </a:r>
              <a:r>
                <a:rPr lang="de-DE" b="1" dirty="0" err="1" smtClean="0">
                  <a:latin typeface="SansSerif" panose="00000400000000000000" pitchFamily="2" charset="2"/>
                </a:rPr>
                <a:t>Inner</a:t>
              </a:r>
              <a:r>
                <a:rPr lang="de-DE" b="1" dirty="0" smtClean="0">
                  <a:latin typeface="SansSerif" panose="00000400000000000000" pitchFamily="2" charset="2"/>
                </a:rPr>
                <a:t> Loop</a:t>
              </a:r>
              <a:endParaRPr lang="de-DE" b="1" dirty="0">
                <a:latin typeface="SansSerif" panose="00000400000000000000" pitchFamily="2" charset="2"/>
              </a:endParaRP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4094702" y="5720549"/>
              <a:ext cx="2108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SansSerif" panose="00000400000000000000" pitchFamily="2" charset="2"/>
                </a:rPr>
                <a:t>Outlet </a:t>
              </a:r>
              <a:r>
                <a:rPr lang="de-DE" b="1" dirty="0" err="1" smtClean="0">
                  <a:latin typeface="SansSerif" panose="00000400000000000000" pitchFamily="2" charset="2"/>
                </a:rPr>
                <a:t>Inner</a:t>
              </a:r>
              <a:r>
                <a:rPr lang="de-DE" b="1" dirty="0" smtClean="0">
                  <a:latin typeface="SansSerif" panose="00000400000000000000" pitchFamily="2" charset="2"/>
                </a:rPr>
                <a:t> Loop</a:t>
              </a:r>
              <a:endParaRPr lang="de-DE" b="1" dirty="0">
                <a:latin typeface="SansSerif" panose="00000400000000000000" pitchFamily="2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7515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Breitbild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SansSerif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2</cp:revision>
  <dcterms:created xsi:type="dcterms:W3CDTF">2024-03-20T23:21:16Z</dcterms:created>
  <dcterms:modified xsi:type="dcterms:W3CDTF">2024-03-20T23:27:22Z</dcterms:modified>
</cp:coreProperties>
</file>